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2" r:id="rId4"/>
  </p:sldMasterIdLst>
  <p:notesMasterIdLst>
    <p:notesMasterId r:id="rId11"/>
  </p:notesMasterIdLst>
  <p:handoutMasterIdLst>
    <p:handoutMasterId r:id="rId12"/>
  </p:handoutMasterIdLst>
  <p:sldIdLst>
    <p:sldId id="1277" r:id="rId5"/>
    <p:sldId id="1278" r:id="rId6"/>
    <p:sldId id="1279" r:id="rId7"/>
    <p:sldId id="1280" r:id="rId8"/>
    <p:sldId id="1281" r:id="rId9"/>
    <p:sldId id="1283" r:id="rId10"/>
  </p:sldIdLst>
  <p:sldSz cx="12192000" cy="6858000"/>
  <p:notesSz cx="6858000" cy="9144000"/>
  <p:custDataLst>
    <p:tags r:id="rId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B1B1B1"/>
    <a:srgbClr val="1A50A6"/>
    <a:srgbClr val="FFFE66"/>
    <a:srgbClr val="FAA74E"/>
    <a:srgbClr val="FD666E"/>
    <a:srgbClr val="000000"/>
    <a:srgbClr val="1A5CBE"/>
    <a:srgbClr val="BFB905"/>
    <a:srgbClr val="1B96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314" autoAdjust="0"/>
    <p:restoredTop sz="68590" autoAdjust="0"/>
  </p:normalViewPr>
  <p:slideViewPr>
    <p:cSldViewPr>
      <p:cViewPr>
        <p:scale>
          <a:sx n="73" d="100"/>
          <a:sy n="73" d="100"/>
        </p:scale>
        <p:origin x="680" y="152"/>
      </p:cViewPr>
      <p:guideLst>
        <p:guide orient="horz" pos="2160"/>
        <p:guide pos="3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3828" y="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tags" Target="tags/tag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4C4EF34D-E76B-4289-8130-03DE62CDDBD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087B645-EFA2-48B9-9F8B-67820A0FD6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693DF-B18C-4D95-8C26-AB8D0A1C1DB6}" type="datetimeFigureOut">
              <a:rPr lang="en-US" smtClean="0"/>
              <a:t>4/4/21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77CE66E-4CF6-4C9E-B747-858AB48175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DF2DC9F-141E-4E91-890C-00B5B05BCB1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0C857-F469-42F7-8161-BA4B88E980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9005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0DFFCBB-3A13-A449-B8FB-532BA43383B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99088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97" charset="0"/>
        <a:ea typeface="ＭＳ Ｐゴシック" pitchFamily="-97" charset="-128"/>
        <a:cs typeface="ＭＳ Ｐゴシック" pitchFamily="-97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97" charset="0"/>
        <a:ea typeface="ＭＳ Ｐゴシック" pitchFamily="-97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97" charset="0"/>
        <a:ea typeface="ＭＳ Ｐゴシック" pitchFamily="-97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97" charset="0"/>
        <a:ea typeface="ＭＳ Ｐゴシック" pitchFamily="-97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97" charset="0"/>
        <a:ea typeface="ＭＳ Ｐゴシック" pitchFamily="-9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DFFCBB-3A13-A449-B8FB-532BA43383B3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38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DFFCBB-3A13-A449-B8FB-532BA43383B3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192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AF0CD00-74B7-416B-89B3-27481AEF7DD7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F6FB2AF-48FE-4A3E-B558-7AF28F9F84B5}"/>
              </a:ext>
            </a:extLst>
          </p:cNvPr>
          <p:cNvSpPr/>
          <p:nvPr userDrawn="1"/>
        </p:nvSpPr>
        <p:spPr bwMode="auto">
          <a:xfrm>
            <a:off x="6237441" y="4622800"/>
            <a:ext cx="2721537" cy="2057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 dirty="0">
              <a:latin typeface="+mn-lt"/>
              <a:cs typeface="Verdan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8B1A2D6-4861-45C8-A87A-2AA8B15FF021}"/>
              </a:ext>
            </a:extLst>
          </p:cNvPr>
          <p:cNvSpPr/>
          <p:nvPr userDrawn="1"/>
        </p:nvSpPr>
        <p:spPr bwMode="auto">
          <a:xfrm>
            <a:off x="3233021" y="4622800"/>
            <a:ext cx="2721537" cy="2057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 dirty="0">
              <a:latin typeface="+mn-lt"/>
              <a:cs typeface="Verdana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A6C538C-459C-4734-A6A8-5A7CD5A110B5}"/>
              </a:ext>
            </a:extLst>
          </p:cNvPr>
          <p:cNvSpPr/>
          <p:nvPr userDrawn="1"/>
        </p:nvSpPr>
        <p:spPr bwMode="auto">
          <a:xfrm>
            <a:off x="228600" y="4622800"/>
            <a:ext cx="2721537" cy="2057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 dirty="0">
              <a:latin typeface="+mn-lt"/>
              <a:cs typeface="Verdan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01EB639-3BAA-4390-9326-2FFF135728F5}"/>
              </a:ext>
            </a:extLst>
          </p:cNvPr>
          <p:cNvSpPr/>
          <p:nvPr userDrawn="1"/>
        </p:nvSpPr>
        <p:spPr bwMode="auto">
          <a:xfrm>
            <a:off x="9241863" y="4622800"/>
            <a:ext cx="2721537" cy="2057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 dirty="0">
              <a:latin typeface="+mn-lt"/>
              <a:cs typeface="Verdan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B346D66-9E62-4974-826D-BD869F55459A}"/>
              </a:ext>
            </a:extLst>
          </p:cNvPr>
          <p:cNvSpPr/>
          <p:nvPr userDrawn="1"/>
        </p:nvSpPr>
        <p:spPr bwMode="auto">
          <a:xfrm>
            <a:off x="244667" y="810251"/>
            <a:ext cx="11734800" cy="3581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cs typeface="Verdana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10C51094-A080-43B1-A5E9-4BE2B693EA13}"/>
              </a:ext>
            </a:extLst>
          </p:cNvPr>
          <p:cNvGrpSpPr/>
          <p:nvPr userDrawn="1"/>
        </p:nvGrpSpPr>
        <p:grpSpPr>
          <a:xfrm>
            <a:off x="1054359" y="1987846"/>
            <a:ext cx="10147041" cy="1310405"/>
            <a:chOff x="533400" y="3878997"/>
            <a:chExt cx="11049000" cy="1426885"/>
          </a:xfrm>
        </p:grpSpPr>
        <p:sp>
          <p:nvSpPr>
            <p:cNvPr id="12" name="Trapezoid 11">
              <a:extLst>
                <a:ext uri="{FF2B5EF4-FFF2-40B4-BE49-F238E27FC236}">
                  <a16:creationId xmlns:a16="http://schemas.microsoft.com/office/drawing/2014/main" xmlns="" id="{A1224C24-AB63-4850-A9EB-CA11B2D96A47}"/>
                </a:ext>
              </a:extLst>
            </p:cNvPr>
            <p:cNvSpPr/>
            <p:nvPr/>
          </p:nvSpPr>
          <p:spPr>
            <a:xfrm>
              <a:off x="9144000" y="4114800"/>
              <a:ext cx="2286000" cy="491066"/>
            </a:xfrm>
            <a:prstGeom prst="trapezoid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3" name="Trapezoid 12">
              <a:extLst>
                <a:ext uri="{FF2B5EF4-FFF2-40B4-BE49-F238E27FC236}">
                  <a16:creationId xmlns:a16="http://schemas.microsoft.com/office/drawing/2014/main" xmlns="" id="{F5D2F839-FFC2-4AB4-B131-561C65B00B31}"/>
                </a:ext>
              </a:extLst>
            </p:cNvPr>
            <p:cNvSpPr/>
            <p:nvPr/>
          </p:nvSpPr>
          <p:spPr>
            <a:xfrm rot="10800000">
              <a:off x="7239000" y="4614335"/>
              <a:ext cx="2819400" cy="491066"/>
            </a:xfrm>
            <a:prstGeom prst="trapezoid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4" name="Trapezoid 13">
              <a:extLst>
                <a:ext uri="{FF2B5EF4-FFF2-40B4-BE49-F238E27FC236}">
                  <a16:creationId xmlns:a16="http://schemas.microsoft.com/office/drawing/2014/main" xmlns="" id="{9D218F23-22BA-44CC-A3D7-2BD60007AC96}"/>
                </a:ext>
              </a:extLst>
            </p:cNvPr>
            <p:cNvSpPr/>
            <p:nvPr/>
          </p:nvSpPr>
          <p:spPr>
            <a:xfrm rot="10800000">
              <a:off x="4351863" y="4614335"/>
              <a:ext cx="1058336" cy="491066"/>
            </a:xfrm>
            <a:prstGeom prst="trapezoid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5" name="Trapezoid 14">
              <a:extLst>
                <a:ext uri="{FF2B5EF4-FFF2-40B4-BE49-F238E27FC236}">
                  <a16:creationId xmlns:a16="http://schemas.microsoft.com/office/drawing/2014/main" xmlns="" id="{40899DE7-7CFE-4C12-83AD-BB373A63899D}"/>
                </a:ext>
              </a:extLst>
            </p:cNvPr>
            <p:cNvSpPr/>
            <p:nvPr/>
          </p:nvSpPr>
          <p:spPr>
            <a:xfrm rot="10800000">
              <a:off x="1456263" y="4614335"/>
              <a:ext cx="2353736" cy="491066"/>
            </a:xfrm>
            <a:prstGeom prst="trapezoid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6" name="Trapezoid 15">
              <a:extLst>
                <a:ext uri="{FF2B5EF4-FFF2-40B4-BE49-F238E27FC236}">
                  <a16:creationId xmlns:a16="http://schemas.microsoft.com/office/drawing/2014/main" xmlns="" id="{B40654A1-63A4-4962-AA0E-BEFBCC066386}"/>
                </a:ext>
              </a:extLst>
            </p:cNvPr>
            <p:cNvSpPr/>
            <p:nvPr/>
          </p:nvSpPr>
          <p:spPr>
            <a:xfrm>
              <a:off x="5181600" y="4114800"/>
              <a:ext cx="2667000" cy="491066"/>
            </a:xfrm>
            <a:prstGeom prst="trapezoid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7" name="Trapezoid 16">
              <a:extLst>
                <a:ext uri="{FF2B5EF4-FFF2-40B4-BE49-F238E27FC236}">
                  <a16:creationId xmlns:a16="http://schemas.microsoft.com/office/drawing/2014/main" xmlns="" id="{F712B699-A5FF-4291-ACE7-67F1FFB4B63C}"/>
                </a:ext>
              </a:extLst>
            </p:cNvPr>
            <p:cNvSpPr/>
            <p:nvPr/>
          </p:nvSpPr>
          <p:spPr>
            <a:xfrm>
              <a:off x="3810000" y="4114800"/>
              <a:ext cx="762000" cy="491066"/>
            </a:xfrm>
            <a:prstGeom prst="trapezoid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8" name="Trapezoid 17">
              <a:extLst>
                <a:ext uri="{FF2B5EF4-FFF2-40B4-BE49-F238E27FC236}">
                  <a16:creationId xmlns:a16="http://schemas.microsoft.com/office/drawing/2014/main" xmlns="" id="{CD1B63F4-6BEB-4B2D-88E8-8C1C3C260587}"/>
                </a:ext>
              </a:extLst>
            </p:cNvPr>
            <p:cNvSpPr/>
            <p:nvPr/>
          </p:nvSpPr>
          <p:spPr>
            <a:xfrm>
              <a:off x="1066800" y="4114800"/>
              <a:ext cx="2057400" cy="491066"/>
            </a:xfrm>
            <a:prstGeom prst="trapezoid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xmlns="" id="{13C11A18-DCE4-4443-9088-7A23A263C6A6}"/>
                </a:ext>
              </a:extLst>
            </p:cNvPr>
            <p:cNvGrpSpPr/>
            <p:nvPr/>
          </p:nvGrpSpPr>
          <p:grpSpPr>
            <a:xfrm>
              <a:off x="609600" y="4546601"/>
              <a:ext cx="10972800" cy="118534"/>
              <a:chOff x="685800" y="3141133"/>
              <a:chExt cx="10972800" cy="118534"/>
            </a:xfrm>
          </p:grpSpPr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xmlns="" id="{4FB6385C-318F-4B4A-918A-2DB3C011059D}"/>
                  </a:ext>
                </a:extLst>
              </p:cNvPr>
              <p:cNvCxnSpPr/>
              <p:nvPr/>
            </p:nvCxnSpPr>
            <p:spPr>
              <a:xfrm>
                <a:off x="685800" y="3200400"/>
                <a:ext cx="10972800" cy="0"/>
              </a:xfrm>
              <a:prstGeom prst="straightConnector1">
                <a:avLst/>
              </a:prstGeom>
              <a:ln w="57150" cap="flat" cmpd="sng" algn="ctr">
                <a:solidFill>
                  <a:srgbClr val="000000"/>
                </a:solidFill>
                <a:prstDash val="solid"/>
                <a:round/>
                <a:headEnd type="triangle" w="med" len="sm"/>
                <a:tailEnd type="triangle" w="med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xmlns="" id="{B588D71B-0DD3-44AC-8D88-6D0629F19229}"/>
                  </a:ext>
                </a:extLst>
              </p:cNvPr>
              <p:cNvSpPr/>
              <p:nvPr/>
            </p:nvSpPr>
            <p:spPr>
              <a:xfrm>
                <a:off x="1177990" y="3141133"/>
                <a:ext cx="118534" cy="118534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xmlns="" id="{2906A064-8605-48A8-B0AC-546F73C39D57}"/>
                  </a:ext>
                </a:extLst>
              </p:cNvPr>
              <p:cNvSpPr/>
              <p:nvPr/>
            </p:nvSpPr>
            <p:spPr>
              <a:xfrm>
                <a:off x="1883546" y="3141133"/>
                <a:ext cx="118534" cy="118534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xmlns="" id="{FEF271A3-13CF-4554-9BA0-692B18B254F9}"/>
                  </a:ext>
                </a:extLst>
              </p:cNvPr>
              <p:cNvSpPr/>
              <p:nvPr/>
            </p:nvSpPr>
            <p:spPr>
              <a:xfrm>
                <a:off x="2589102" y="3141133"/>
                <a:ext cx="118534" cy="118534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xmlns="" id="{908E905C-57B9-4CCF-89DB-4A322059E199}"/>
                  </a:ext>
                </a:extLst>
              </p:cNvPr>
              <p:cNvGrpSpPr/>
              <p:nvPr/>
            </p:nvGrpSpPr>
            <p:grpSpPr>
              <a:xfrm>
                <a:off x="3294658" y="3141133"/>
                <a:ext cx="4351867" cy="118534"/>
                <a:chOff x="1354020" y="3141133"/>
                <a:chExt cx="4351867" cy="118534"/>
              </a:xfrm>
            </p:grpSpPr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xmlns="" id="{F24847AF-B601-4005-A759-74A85596A2A4}"/>
                    </a:ext>
                  </a:extLst>
                </p:cNvPr>
                <p:cNvSpPr/>
                <p:nvPr/>
              </p:nvSpPr>
              <p:spPr>
                <a:xfrm>
                  <a:off x="1354020" y="3141133"/>
                  <a:ext cx="118534" cy="11853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xmlns="" id="{4D5ED059-D30F-4EC1-A019-A0E3E32F66E1}"/>
                    </a:ext>
                  </a:extLst>
                </p:cNvPr>
                <p:cNvSpPr/>
                <p:nvPr/>
              </p:nvSpPr>
              <p:spPr>
                <a:xfrm>
                  <a:off x="5587353" y="3141133"/>
                  <a:ext cx="118534" cy="11853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xmlns="" id="{80DA7677-BB93-47C8-B433-2C7856512A84}"/>
                  </a:ext>
                </a:extLst>
              </p:cNvPr>
              <p:cNvGrpSpPr/>
              <p:nvPr/>
            </p:nvGrpSpPr>
            <p:grpSpPr>
              <a:xfrm>
                <a:off x="4000214" y="3141133"/>
                <a:ext cx="4351867" cy="118534"/>
                <a:chOff x="1354020" y="3141133"/>
                <a:chExt cx="4351867" cy="118534"/>
              </a:xfrm>
            </p:grpSpPr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xmlns="" id="{A66A6F10-0CC3-4671-9540-D02D04F3E4BC}"/>
                    </a:ext>
                  </a:extLst>
                </p:cNvPr>
                <p:cNvSpPr/>
                <p:nvPr/>
              </p:nvSpPr>
              <p:spPr>
                <a:xfrm>
                  <a:off x="1354020" y="3141133"/>
                  <a:ext cx="118534" cy="11853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xmlns="" id="{69CAA582-06A4-47BA-A3D3-CCC307D83C22}"/>
                    </a:ext>
                  </a:extLst>
                </p:cNvPr>
                <p:cNvSpPr/>
                <p:nvPr/>
              </p:nvSpPr>
              <p:spPr>
                <a:xfrm>
                  <a:off x="5587353" y="3141133"/>
                  <a:ext cx="118534" cy="11853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xmlns="" id="{3DB1BF63-7D60-4E84-853E-670C98D3AE4C}"/>
                  </a:ext>
                </a:extLst>
              </p:cNvPr>
              <p:cNvGrpSpPr/>
              <p:nvPr/>
            </p:nvGrpSpPr>
            <p:grpSpPr>
              <a:xfrm>
                <a:off x="4705770" y="3141133"/>
                <a:ext cx="4351867" cy="118534"/>
                <a:chOff x="1354020" y="3141133"/>
                <a:chExt cx="4351867" cy="118534"/>
              </a:xfrm>
            </p:grpSpPr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xmlns="" id="{D10F0B89-A5D4-4B2B-962A-5C862B2A1BD9}"/>
                    </a:ext>
                  </a:extLst>
                </p:cNvPr>
                <p:cNvSpPr/>
                <p:nvPr/>
              </p:nvSpPr>
              <p:spPr>
                <a:xfrm>
                  <a:off x="1354020" y="3141133"/>
                  <a:ext cx="118534" cy="11853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xmlns="" id="{06B27636-CA81-4342-918A-556AC038C2E8}"/>
                    </a:ext>
                  </a:extLst>
                </p:cNvPr>
                <p:cNvSpPr/>
                <p:nvPr/>
              </p:nvSpPr>
              <p:spPr>
                <a:xfrm>
                  <a:off x="5587353" y="3141133"/>
                  <a:ext cx="118534" cy="11853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xmlns="" id="{F723A85C-5CD8-42DE-8851-7850D09E97DA}"/>
                  </a:ext>
                </a:extLst>
              </p:cNvPr>
              <p:cNvGrpSpPr/>
              <p:nvPr/>
            </p:nvGrpSpPr>
            <p:grpSpPr>
              <a:xfrm>
                <a:off x="5411326" y="3141133"/>
                <a:ext cx="4351867" cy="118534"/>
                <a:chOff x="1354020" y="3141133"/>
                <a:chExt cx="4351867" cy="118534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xmlns="" id="{F77C7643-DEA4-4D1B-B358-1B20E0787FCE}"/>
                    </a:ext>
                  </a:extLst>
                </p:cNvPr>
                <p:cNvSpPr/>
                <p:nvPr/>
              </p:nvSpPr>
              <p:spPr>
                <a:xfrm>
                  <a:off x="1354020" y="3141133"/>
                  <a:ext cx="118534" cy="11853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xmlns="" id="{C348A214-5EE8-400D-8E72-6C938ACAEEB7}"/>
                    </a:ext>
                  </a:extLst>
                </p:cNvPr>
                <p:cNvSpPr/>
                <p:nvPr/>
              </p:nvSpPr>
              <p:spPr>
                <a:xfrm>
                  <a:off x="5587353" y="3141133"/>
                  <a:ext cx="118534" cy="11853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xmlns="" id="{55DC139B-8EBD-412F-88A7-A000FDC30CCC}"/>
                  </a:ext>
                </a:extLst>
              </p:cNvPr>
              <p:cNvGrpSpPr/>
              <p:nvPr/>
            </p:nvGrpSpPr>
            <p:grpSpPr>
              <a:xfrm>
                <a:off x="6116882" y="3141133"/>
                <a:ext cx="4351867" cy="118534"/>
                <a:chOff x="1354020" y="3141133"/>
                <a:chExt cx="4351867" cy="118534"/>
              </a:xfrm>
            </p:grpSpPr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xmlns="" id="{158D44DE-AEE4-46C1-8BE7-E7A3263376EA}"/>
                    </a:ext>
                  </a:extLst>
                </p:cNvPr>
                <p:cNvSpPr/>
                <p:nvPr/>
              </p:nvSpPr>
              <p:spPr>
                <a:xfrm>
                  <a:off x="1354020" y="3141133"/>
                  <a:ext cx="118534" cy="11853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xmlns="" id="{20A03EFE-7496-4650-9C02-26C750724D28}"/>
                    </a:ext>
                  </a:extLst>
                </p:cNvPr>
                <p:cNvSpPr/>
                <p:nvPr/>
              </p:nvSpPr>
              <p:spPr>
                <a:xfrm>
                  <a:off x="5587353" y="3141133"/>
                  <a:ext cx="118534" cy="11853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</p:grpSp>
          <p:grpSp>
            <p:nvGrpSpPr>
              <p:cNvPr id="71" name="Group 36">
                <a:extLst>
                  <a:ext uri="{FF2B5EF4-FFF2-40B4-BE49-F238E27FC236}">
                    <a16:creationId xmlns:a16="http://schemas.microsoft.com/office/drawing/2014/main" xmlns="" id="{D0A48F9A-68C1-4A48-8C66-40902FB1FF9E}"/>
                  </a:ext>
                </a:extLst>
              </p:cNvPr>
              <p:cNvGrpSpPr/>
              <p:nvPr/>
            </p:nvGrpSpPr>
            <p:grpSpPr>
              <a:xfrm>
                <a:off x="6822438" y="3141133"/>
                <a:ext cx="4351867" cy="118534"/>
                <a:chOff x="1354020" y="3141133"/>
                <a:chExt cx="4351867" cy="118534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xmlns="" id="{C970DCE0-6FEB-46BB-94D9-A683644A8633}"/>
                    </a:ext>
                  </a:extLst>
                </p:cNvPr>
                <p:cNvSpPr/>
                <p:nvPr/>
              </p:nvSpPr>
              <p:spPr>
                <a:xfrm>
                  <a:off x="1354020" y="3141133"/>
                  <a:ext cx="118534" cy="11853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xmlns="" id="{5CC67427-6679-462C-AB04-173FCF51F8AD}"/>
                    </a:ext>
                  </a:extLst>
                </p:cNvPr>
                <p:cNvSpPr/>
                <p:nvPr/>
              </p:nvSpPr>
              <p:spPr>
                <a:xfrm>
                  <a:off x="5587353" y="3141133"/>
                  <a:ext cx="118534" cy="11853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</p:grpSp>
        </p:grpSp>
        <p:grpSp>
          <p:nvGrpSpPr>
            <p:cNvPr id="59" name="Group 19">
              <a:extLst>
                <a:ext uri="{FF2B5EF4-FFF2-40B4-BE49-F238E27FC236}">
                  <a16:creationId xmlns:a16="http://schemas.microsoft.com/office/drawing/2014/main" xmlns="" id="{C8CD61CA-F220-413A-BAC8-CB6647AFF60C}"/>
                </a:ext>
              </a:extLst>
            </p:cNvPr>
            <p:cNvGrpSpPr/>
            <p:nvPr/>
          </p:nvGrpSpPr>
          <p:grpSpPr>
            <a:xfrm>
              <a:off x="685800" y="5099310"/>
              <a:ext cx="2279902" cy="206571"/>
              <a:chOff x="6104467" y="4235708"/>
              <a:chExt cx="2279902" cy="337880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xmlns="" id="{480DFA5A-EE6D-4AD6-94C3-D2B6F6261F2B}"/>
                  </a:ext>
                </a:extLst>
              </p:cNvPr>
              <p:cNvCxnSpPr/>
              <p:nvPr/>
            </p:nvCxnSpPr>
            <p:spPr>
              <a:xfrm>
                <a:off x="6104467" y="4572000"/>
                <a:ext cx="2279902" cy="1588"/>
              </a:xfrm>
              <a:prstGeom prst="line">
                <a:avLst/>
              </a:prstGeom>
              <a:ln w="3175" cap="flat" cmpd="sng" algn="ctr">
                <a:solidFill>
                  <a:srgbClr val="6B6B6B"/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xmlns="" id="{F546EA72-14EB-4007-9088-D58FC0AF9D5A}"/>
                  </a:ext>
                </a:extLst>
              </p:cNvPr>
              <p:cNvCxnSpPr/>
              <p:nvPr/>
            </p:nvCxnSpPr>
            <p:spPr>
              <a:xfrm rot="5400000">
                <a:off x="7890929" y="4403457"/>
                <a:ext cx="337086" cy="1588"/>
              </a:xfrm>
              <a:prstGeom prst="line">
                <a:avLst/>
              </a:prstGeom>
              <a:ln w="12700" cap="flat" cmpd="sng" algn="ctr">
                <a:solidFill>
                  <a:srgbClr val="6B6B6B"/>
                </a:solidFill>
                <a:prstDash val="solid"/>
                <a:round/>
                <a:headEnd type="oval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19">
              <a:extLst>
                <a:ext uri="{FF2B5EF4-FFF2-40B4-BE49-F238E27FC236}">
                  <a16:creationId xmlns:a16="http://schemas.microsoft.com/office/drawing/2014/main" xmlns="" id="{678FCDA3-9683-470A-9602-10BDE954B51E}"/>
                </a:ext>
              </a:extLst>
            </p:cNvPr>
            <p:cNvGrpSpPr/>
            <p:nvPr/>
          </p:nvGrpSpPr>
          <p:grpSpPr>
            <a:xfrm>
              <a:off x="4572000" y="5099310"/>
              <a:ext cx="2279902" cy="206571"/>
              <a:chOff x="6104467" y="4235708"/>
              <a:chExt cx="2279902" cy="337880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xmlns="" id="{1E634EF3-0C16-4C55-965C-9C472F1B9F80}"/>
                  </a:ext>
                </a:extLst>
              </p:cNvPr>
              <p:cNvCxnSpPr/>
              <p:nvPr/>
            </p:nvCxnSpPr>
            <p:spPr>
              <a:xfrm>
                <a:off x="6104467" y="4572000"/>
                <a:ext cx="2279902" cy="1588"/>
              </a:xfrm>
              <a:prstGeom prst="line">
                <a:avLst/>
              </a:prstGeom>
              <a:ln w="3175" cap="flat" cmpd="sng" algn="ctr">
                <a:solidFill>
                  <a:srgbClr val="6B6B6B"/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xmlns="" id="{97DE751C-592B-474D-8C51-A618BEFB6695}"/>
                  </a:ext>
                </a:extLst>
              </p:cNvPr>
              <p:cNvCxnSpPr/>
              <p:nvPr/>
            </p:nvCxnSpPr>
            <p:spPr>
              <a:xfrm rot="5400000">
                <a:off x="6256862" y="4403457"/>
                <a:ext cx="337086" cy="1588"/>
              </a:xfrm>
              <a:prstGeom prst="line">
                <a:avLst/>
              </a:prstGeom>
              <a:ln w="12700" cap="flat" cmpd="sng" algn="ctr">
                <a:solidFill>
                  <a:srgbClr val="6B6B6B"/>
                </a:solidFill>
                <a:prstDash val="solid"/>
                <a:round/>
                <a:headEnd type="oval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19">
              <a:extLst>
                <a:ext uri="{FF2B5EF4-FFF2-40B4-BE49-F238E27FC236}">
                  <a16:creationId xmlns:a16="http://schemas.microsoft.com/office/drawing/2014/main" xmlns="" id="{632CAE94-E712-4EBF-A96B-3B3DF5355966}"/>
                </a:ext>
              </a:extLst>
            </p:cNvPr>
            <p:cNvGrpSpPr/>
            <p:nvPr/>
          </p:nvGrpSpPr>
          <p:grpSpPr>
            <a:xfrm rot="10800000">
              <a:off x="533400" y="3878997"/>
              <a:ext cx="2279902" cy="235016"/>
              <a:chOff x="6104467" y="4235708"/>
              <a:chExt cx="2279902" cy="337880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xmlns="" id="{5714F4C2-4C6C-41EE-84D9-CF8B18D9EA44}"/>
                  </a:ext>
                </a:extLst>
              </p:cNvPr>
              <p:cNvCxnSpPr/>
              <p:nvPr/>
            </p:nvCxnSpPr>
            <p:spPr>
              <a:xfrm>
                <a:off x="6104467" y="4572000"/>
                <a:ext cx="2279902" cy="1588"/>
              </a:xfrm>
              <a:prstGeom prst="line">
                <a:avLst/>
              </a:prstGeom>
              <a:ln w="3175" cap="flat" cmpd="sng" algn="ctr">
                <a:solidFill>
                  <a:srgbClr val="6B6B6B"/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xmlns="" id="{616D8EEA-62EC-454B-902D-F7C3B2543FAC}"/>
                  </a:ext>
                </a:extLst>
              </p:cNvPr>
              <p:cNvCxnSpPr/>
              <p:nvPr/>
            </p:nvCxnSpPr>
            <p:spPr>
              <a:xfrm rot="5400000">
                <a:off x="6686409" y="4403457"/>
                <a:ext cx="337086" cy="1588"/>
              </a:xfrm>
              <a:prstGeom prst="line">
                <a:avLst/>
              </a:prstGeom>
              <a:ln w="12700" cap="flat" cmpd="sng" algn="ctr">
                <a:solidFill>
                  <a:srgbClr val="6B6B6B"/>
                </a:solidFill>
                <a:prstDash val="solid"/>
                <a:round/>
                <a:headEnd type="oval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19">
              <a:extLst>
                <a:ext uri="{FF2B5EF4-FFF2-40B4-BE49-F238E27FC236}">
                  <a16:creationId xmlns:a16="http://schemas.microsoft.com/office/drawing/2014/main" xmlns="" id="{BE7338E4-C8C3-42F9-ACCE-E17D1AE6F9D5}"/>
                </a:ext>
              </a:extLst>
            </p:cNvPr>
            <p:cNvGrpSpPr/>
            <p:nvPr/>
          </p:nvGrpSpPr>
          <p:grpSpPr>
            <a:xfrm rot="10800000">
              <a:off x="3048000" y="3878997"/>
              <a:ext cx="2279902" cy="235016"/>
              <a:chOff x="6104467" y="4235708"/>
              <a:chExt cx="2279902" cy="337880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xmlns="" id="{A3281FDB-C108-4981-8EDD-4D96733220E7}"/>
                  </a:ext>
                </a:extLst>
              </p:cNvPr>
              <p:cNvCxnSpPr/>
              <p:nvPr/>
            </p:nvCxnSpPr>
            <p:spPr>
              <a:xfrm>
                <a:off x="6104467" y="4572000"/>
                <a:ext cx="2279902" cy="1588"/>
              </a:xfrm>
              <a:prstGeom prst="line">
                <a:avLst/>
              </a:prstGeom>
              <a:ln w="3175" cap="flat" cmpd="sng" algn="ctr">
                <a:solidFill>
                  <a:srgbClr val="6B6B6B"/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xmlns="" id="{A7D00BC6-74CD-4870-AC26-3BE43BA2170B}"/>
                  </a:ext>
                </a:extLst>
              </p:cNvPr>
              <p:cNvCxnSpPr/>
              <p:nvPr/>
            </p:nvCxnSpPr>
            <p:spPr>
              <a:xfrm rot="5400000">
                <a:off x="7075876" y="4403457"/>
                <a:ext cx="337086" cy="1588"/>
              </a:xfrm>
              <a:prstGeom prst="line">
                <a:avLst/>
              </a:prstGeom>
              <a:ln w="12700" cap="flat" cmpd="sng" algn="ctr">
                <a:solidFill>
                  <a:srgbClr val="6B6B6B"/>
                </a:solidFill>
                <a:prstDash val="solid"/>
                <a:round/>
                <a:headEnd type="oval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19">
              <a:extLst>
                <a:ext uri="{FF2B5EF4-FFF2-40B4-BE49-F238E27FC236}">
                  <a16:creationId xmlns:a16="http://schemas.microsoft.com/office/drawing/2014/main" xmlns="" id="{2F1C4789-C9DA-4D5F-BE79-C2A4F972B12F}"/>
                </a:ext>
              </a:extLst>
            </p:cNvPr>
            <p:cNvGrpSpPr/>
            <p:nvPr/>
          </p:nvGrpSpPr>
          <p:grpSpPr>
            <a:xfrm rot="10800000">
              <a:off x="5568698" y="3878997"/>
              <a:ext cx="2279902" cy="235016"/>
              <a:chOff x="6104467" y="4235708"/>
              <a:chExt cx="2279902" cy="337880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xmlns="" id="{5DE427B5-50C8-4F8F-AB08-7B19B8F5EEF8}"/>
                  </a:ext>
                </a:extLst>
              </p:cNvPr>
              <p:cNvCxnSpPr/>
              <p:nvPr/>
            </p:nvCxnSpPr>
            <p:spPr>
              <a:xfrm>
                <a:off x="6104467" y="4572000"/>
                <a:ext cx="2279902" cy="1588"/>
              </a:xfrm>
              <a:prstGeom prst="line">
                <a:avLst/>
              </a:prstGeom>
              <a:ln w="3175" cap="flat" cmpd="sng" algn="ctr">
                <a:solidFill>
                  <a:srgbClr val="6B6B6B"/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xmlns="" id="{A81F38A6-DADC-4DA1-AEA8-D97E97A8192B}"/>
                  </a:ext>
                </a:extLst>
              </p:cNvPr>
              <p:cNvCxnSpPr/>
              <p:nvPr/>
            </p:nvCxnSpPr>
            <p:spPr>
              <a:xfrm rot="5400000">
                <a:off x="7270609" y="4403457"/>
                <a:ext cx="337086" cy="1588"/>
              </a:xfrm>
              <a:prstGeom prst="line">
                <a:avLst/>
              </a:prstGeom>
              <a:ln w="12700" cap="flat" cmpd="sng" algn="ctr">
                <a:solidFill>
                  <a:srgbClr val="6B6B6B"/>
                </a:solidFill>
                <a:prstDash val="solid"/>
                <a:round/>
                <a:headEnd type="oval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19">
              <a:extLst>
                <a:ext uri="{FF2B5EF4-FFF2-40B4-BE49-F238E27FC236}">
                  <a16:creationId xmlns:a16="http://schemas.microsoft.com/office/drawing/2014/main" xmlns="" id="{53354D42-7915-44AE-B775-C24DA762FD5B}"/>
                </a:ext>
              </a:extLst>
            </p:cNvPr>
            <p:cNvGrpSpPr/>
            <p:nvPr/>
          </p:nvGrpSpPr>
          <p:grpSpPr>
            <a:xfrm rot="10800000">
              <a:off x="9144000" y="3878997"/>
              <a:ext cx="2279902" cy="235016"/>
              <a:chOff x="6104467" y="4235708"/>
              <a:chExt cx="2279902" cy="337880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xmlns="" id="{2EB79335-2D39-42D7-9CF0-B8AA5444ED8A}"/>
                  </a:ext>
                </a:extLst>
              </p:cNvPr>
              <p:cNvCxnSpPr/>
              <p:nvPr/>
            </p:nvCxnSpPr>
            <p:spPr>
              <a:xfrm>
                <a:off x="6104467" y="4572000"/>
                <a:ext cx="2279902" cy="1588"/>
              </a:xfrm>
              <a:prstGeom prst="line">
                <a:avLst/>
              </a:prstGeom>
              <a:ln w="3175" cap="flat" cmpd="sng" algn="ctr">
                <a:solidFill>
                  <a:srgbClr val="6B6B6B"/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xmlns="" id="{9968A53A-5A44-4F5F-B103-646AC12F5AB3}"/>
                  </a:ext>
                </a:extLst>
              </p:cNvPr>
              <p:cNvCxnSpPr/>
              <p:nvPr/>
            </p:nvCxnSpPr>
            <p:spPr>
              <a:xfrm rot="5400000">
                <a:off x="7073620" y="4403457"/>
                <a:ext cx="337086" cy="1588"/>
              </a:xfrm>
              <a:prstGeom prst="line">
                <a:avLst/>
              </a:prstGeom>
              <a:ln w="12700" cap="flat" cmpd="sng" algn="ctr">
                <a:solidFill>
                  <a:srgbClr val="6B6B6B"/>
                </a:solidFill>
                <a:prstDash val="solid"/>
                <a:round/>
                <a:headEnd type="oval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19">
              <a:extLst>
                <a:ext uri="{FF2B5EF4-FFF2-40B4-BE49-F238E27FC236}">
                  <a16:creationId xmlns:a16="http://schemas.microsoft.com/office/drawing/2014/main" xmlns="" id="{7AC11595-CC2A-47D2-A619-2D235ABEDAF2}"/>
                </a:ext>
              </a:extLst>
            </p:cNvPr>
            <p:cNvGrpSpPr/>
            <p:nvPr/>
          </p:nvGrpSpPr>
          <p:grpSpPr>
            <a:xfrm>
              <a:off x="8305799" y="5099311"/>
              <a:ext cx="2279902" cy="206571"/>
              <a:chOff x="6104467" y="4235708"/>
              <a:chExt cx="2279902" cy="337880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xmlns="" id="{AAFF0A84-B800-46B9-AA83-B2A837CB3069}"/>
                  </a:ext>
                </a:extLst>
              </p:cNvPr>
              <p:cNvCxnSpPr/>
              <p:nvPr/>
            </p:nvCxnSpPr>
            <p:spPr>
              <a:xfrm>
                <a:off x="6104467" y="4572000"/>
                <a:ext cx="2279902" cy="1588"/>
              </a:xfrm>
              <a:prstGeom prst="line">
                <a:avLst/>
              </a:prstGeom>
              <a:ln w="3175" cap="flat" cmpd="sng" algn="ctr">
                <a:solidFill>
                  <a:srgbClr val="6B6B6B"/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xmlns="" id="{BEA09349-A7E4-4A66-9EC2-92098ACB2546}"/>
                  </a:ext>
                </a:extLst>
              </p:cNvPr>
              <p:cNvCxnSpPr/>
              <p:nvPr/>
            </p:nvCxnSpPr>
            <p:spPr>
              <a:xfrm rot="5400000">
                <a:off x="6256862" y="4403457"/>
                <a:ext cx="337086" cy="1588"/>
              </a:xfrm>
              <a:prstGeom prst="line">
                <a:avLst/>
              </a:prstGeom>
              <a:ln w="12700" cap="flat" cmpd="sng" algn="ctr">
                <a:solidFill>
                  <a:srgbClr val="6B6B6B"/>
                </a:solidFill>
                <a:prstDash val="solid"/>
                <a:round/>
                <a:headEnd type="oval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0" name="Text Placeholder 109">
            <a:extLst>
              <a:ext uri="{FF2B5EF4-FFF2-40B4-BE49-F238E27FC236}">
                <a16:creationId xmlns:a16="http://schemas.microsoft.com/office/drawing/2014/main" xmlns="" id="{D7E44C31-2DFB-403D-B210-2F901FE657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5400000">
            <a:off x="2075688" y="2825496"/>
            <a:ext cx="502920" cy="15544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/>
            </a:lvl1pPr>
          </a:lstStyle>
          <a:p>
            <a:pPr lvl="0"/>
            <a:r>
              <a:rPr lang="en-US" sz="1200" dirty="0"/>
              <a:t>20XX</a:t>
            </a:r>
            <a:endParaRPr lang="en-US" dirty="0"/>
          </a:p>
        </p:txBody>
      </p:sp>
      <p:sp>
        <p:nvSpPr>
          <p:cNvPr id="111" name="Text Placeholder 109">
            <a:extLst>
              <a:ext uri="{FF2B5EF4-FFF2-40B4-BE49-F238E27FC236}">
                <a16:creationId xmlns:a16="http://schemas.microsoft.com/office/drawing/2014/main" xmlns="" id="{844B57A9-03F7-49BA-8ACC-1E35B170D7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 rot="5400000">
            <a:off x="1417320" y="2825496"/>
            <a:ext cx="502920" cy="15544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/>
            </a:lvl1pPr>
          </a:lstStyle>
          <a:p>
            <a:pPr lvl="0"/>
            <a:r>
              <a:rPr lang="en-US" sz="1200" dirty="0"/>
              <a:t>20XX</a:t>
            </a:r>
            <a:endParaRPr lang="en-US" dirty="0"/>
          </a:p>
        </p:txBody>
      </p:sp>
      <p:sp>
        <p:nvSpPr>
          <p:cNvPr id="112" name="Text Placeholder 109">
            <a:extLst>
              <a:ext uri="{FF2B5EF4-FFF2-40B4-BE49-F238E27FC236}">
                <a16:creationId xmlns:a16="http://schemas.microsoft.com/office/drawing/2014/main" xmlns="" id="{11930059-A6ED-487B-93B3-9F8C10D89A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5400000">
            <a:off x="2716251" y="2825496"/>
            <a:ext cx="502920" cy="15544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/>
            </a:lvl1pPr>
          </a:lstStyle>
          <a:p>
            <a:pPr lvl="0"/>
            <a:r>
              <a:rPr lang="en-US" sz="1200" dirty="0"/>
              <a:t>20XX</a:t>
            </a:r>
            <a:endParaRPr lang="en-US" dirty="0"/>
          </a:p>
        </p:txBody>
      </p:sp>
      <p:sp>
        <p:nvSpPr>
          <p:cNvPr id="113" name="Text Placeholder 109">
            <a:extLst>
              <a:ext uri="{FF2B5EF4-FFF2-40B4-BE49-F238E27FC236}">
                <a16:creationId xmlns:a16="http://schemas.microsoft.com/office/drawing/2014/main" xmlns="" id="{705184A3-B425-4FDB-B46C-D8CFFED599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5400000">
            <a:off x="3374136" y="2825496"/>
            <a:ext cx="502920" cy="15544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/>
            </a:lvl1pPr>
          </a:lstStyle>
          <a:p>
            <a:pPr lvl="0"/>
            <a:r>
              <a:rPr lang="en-US" sz="1200" dirty="0"/>
              <a:t>20XX</a:t>
            </a:r>
            <a:endParaRPr lang="en-US" dirty="0"/>
          </a:p>
        </p:txBody>
      </p:sp>
      <p:sp>
        <p:nvSpPr>
          <p:cNvPr id="114" name="Text Placeholder 109">
            <a:extLst>
              <a:ext uri="{FF2B5EF4-FFF2-40B4-BE49-F238E27FC236}">
                <a16:creationId xmlns:a16="http://schemas.microsoft.com/office/drawing/2014/main" xmlns="" id="{023BFB3D-36F7-4434-9793-43B8FB4624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5400000">
            <a:off x="4014216" y="2825496"/>
            <a:ext cx="502920" cy="15544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/>
            </a:lvl1pPr>
          </a:lstStyle>
          <a:p>
            <a:pPr lvl="0"/>
            <a:r>
              <a:rPr lang="en-US" sz="1200" dirty="0"/>
              <a:t>20XX</a:t>
            </a:r>
            <a:endParaRPr lang="en-US" dirty="0"/>
          </a:p>
        </p:txBody>
      </p:sp>
      <p:sp>
        <p:nvSpPr>
          <p:cNvPr id="115" name="Text Placeholder 109">
            <a:extLst>
              <a:ext uri="{FF2B5EF4-FFF2-40B4-BE49-F238E27FC236}">
                <a16:creationId xmlns:a16="http://schemas.microsoft.com/office/drawing/2014/main" xmlns="" id="{E65CE79B-4D71-461D-BAFE-B16B4A0A54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5400000">
            <a:off x="4663795" y="2839246"/>
            <a:ext cx="502920" cy="15544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/>
            </a:lvl1pPr>
          </a:lstStyle>
          <a:p>
            <a:pPr lvl="0"/>
            <a:r>
              <a:rPr lang="en-US" sz="1200" dirty="0"/>
              <a:t>20XX</a:t>
            </a:r>
            <a:endParaRPr lang="en-US" dirty="0"/>
          </a:p>
        </p:txBody>
      </p:sp>
      <p:sp>
        <p:nvSpPr>
          <p:cNvPr id="116" name="Text Placeholder 109">
            <a:extLst>
              <a:ext uri="{FF2B5EF4-FFF2-40B4-BE49-F238E27FC236}">
                <a16:creationId xmlns:a16="http://schemas.microsoft.com/office/drawing/2014/main" xmlns="" id="{749DA2FC-D43F-4DB6-AE12-39A3B230FA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5400000">
            <a:off x="5312664" y="2825496"/>
            <a:ext cx="502920" cy="15544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/>
            </a:lvl1pPr>
          </a:lstStyle>
          <a:p>
            <a:pPr lvl="0"/>
            <a:r>
              <a:rPr lang="en-US" sz="1200" dirty="0"/>
              <a:t>20XX</a:t>
            </a:r>
            <a:endParaRPr lang="en-US" dirty="0"/>
          </a:p>
        </p:txBody>
      </p:sp>
      <p:sp>
        <p:nvSpPr>
          <p:cNvPr id="117" name="Text Placeholder 109">
            <a:extLst>
              <a:ext uri="{FF2B5EF4-FFF2-40B4-BE49-F238E27FC236}">
                <a16:creationId xmlns:a16="http://schemas.microsoft.com/office/drawing/2014/main" xmlns="" id="{CB4101A6-D521-4475-91BA-6DAF5E915A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5400000">
            <a:off x="5961888" y="2825496"/>
            <a:ext cx="502920" cy="15544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/>
            </a:lvl1pPr>
          </a:lstStyle>
          <a:p>
            <a:pPr lvl="0"/>
            <a:r>
              <a:rPr lang="en-US" sz="1200" dirty="0"/>
              <a:t>20XX</a:t>
            </a:r>
            <a:endParaRPr lang="en-US" dirty="0"/>
          </a:p>
        </p:txBody>
      </p:sp>
      <p:sp>
        <p:nvSpPr>
          <p:cNvPr id="118" name="Text Placeholder 109">
            <a:extLst>
              <a:ext uri="{FF2B5EF4-FFF2-40B4-BE49-F238E27FC236}">
                <a16:creationId xmlns:a16="http://schemas.microsoft.com/office/drawing/2014/main" xmlns="" id="{F3EF4649-A674-4C3D-9BC1-E1CA6EEF24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 rot="5400000">
            <a:off x="6611112" y="2825496"/>
            <a:ext cx="502920" cy="15544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/>
            </a:lvl1pPr>
          </a:lstStyle>
          <a:p>
            <a:pPr lvl="0"/>
            <a:r>
              <a:rPr lang="en-US" sz="1200" dirty="0"/>
              <a:t>20XX</a:t>
            </a:r>
            <a:endParaRPr lang="en-US" dirty="0"/>
          </a:p>
        </p:txBody>
      </p:sp>
      <p:sp>
        <p:nvSpPr>
          <p:cNvPr id="119" name="Text Placeholder 109">
            <a:extLst>
              <a:ext uri="{FF2B5EF4-FFF2-40B4-BE49-F238E27FC236}">
                <a16:creationId xmlns:a16="http://schemas.microsoft.com/office/drawing/2014/main" xmlns="" id="{E09AC892-58CC-44C0-8EF2-1B880EC3E3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rot="5400000">
            <a:off x="7269480" y="2825496"/>
            <a:ext cx="502920" cy="15544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/>
            </a:lvl1pPr>
          </a:lstStyle>
          <a:p>
            <a:pPr lvl="0"/>
            <a:r>
              <a:rPr lang="en-US" sz="1200" dirty="0"/>
              <a:t>20XX</a:t>
            </a:r>
            <a:endParaRPr lang="en-US" dirty="0"/>
          </a:p>
        </p:txBody>
      </p:sp>
      <p:sp>
        <p:nvSpPr>
          <p:cNvPr id="120" name="Text Placeholder 109">
            <a:extLst>
              <a:ext uri="{FF2B5EF4-FFF2-40B4-BE49-F238E27FC236}">
                <a16:creationId xmlns:a16="http://schemas.microsoft.com/office/drawing/2014/main" xmlns="" id="{462B1CC1-59F1-481D-ADBF-5D76C5B97C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 rot="5400000">
            <a:off x="7900416" y="2825496"/>
            <a:ext cx="502920" cy="15544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/>
            </a:lvl1pPr>
          </a:lstStyle>
          <a:p>
            <a:pPr lvl="0"/>
            <a:r>
              <a:rPr lang="en-US" sz="1200" dirty="0"/>
              <a:t>20XX</a:t>
            </a:r>
            <a:endParaRPr lang="en-US" dirty="0"/>
          </a:p>
        </p:txBody>
      </p:sp>
      <p:sp>
        <p:nvSpPr>
          <p:cNvPr id="121" name="Text Placeholder 109">
            <a:extLst>
              <a:ext uri="{FF2B5EF4-FFF2-40B4-BE49-F238E27FC236}">
                <a16:creationId xmlns:a16="http://schemas.microsoft.com/office/drawing/2014/main" xmlns="" id="{CCFB40A6-E493-46F2-89CC-31439C7A1F0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 rot="5400000">
            <a:off x="8549640" y="2825496"/>
            <a:ext cx="502920" cy="15544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/>
            </a:lvl1pPr>
          </a:lstStyle>
          <a:p>
            <a:pPr lvl="0"/>
            <a:r>
              <a:rPr lang="en-US" sz="1200" dirty="0"/>
              <a:t>20XX</a:t>
            </a:r>
            <a:endParaRPr lang="en-US" dirty="0"/>
          </a:p>
        </p:txBody>
      </p:sp>
      <p:sp>
        <p:nvSpPr>
          <p:cNvPr id="122" name="Text Placeholder 109">
            <a:extLst>
              <a:ext uri="{FF2B5EF4-FFF2-40B4-BE49-F238E27FC236}">
                <a16:creationId xmlns:a16="http://schemas.microsoft.com/office/drawing/2014/main" xmlns="" id="{45008C66-C0C4-43B0-89FB-1076894CC9D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5400000">
            <a:off x="9208008" y="2825496"/>
            <a:ext cx="502920" cy="15544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/>
            </a:lvl1pPr>
          </a:lstStyle>
          <a:p>
            <a:pPr lvl="0"/>
            <a:r>
              <a:rPr lang="en-US" sz="1200" dirty="0"/>
              <a:t>20XX</a:t>
            </a:r>
            <a:endParaRPr lang="en-US" dirty="0"/>
          </a:p>
        </p:txBody>
      </p:sp>
      <p:sp>
        <p:nvSpPr>
          <p:cNvPr id="123" name="Text Placeholder 109">
            <a:extLst>
              <a:ext uri="{FF2B5EF4-FFF2-40B4-BE49-F238E27FC236}">
                <a16:creationId xmlns:a16="http://schemas.microsoft.com/office/drawing/2014/main" xmlns="" id="{77DFDA76-646A-4B8C-B19A-7CB71FD94B6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 rot="5400000">
            <a:off x="9848501" y="2825496"/>
            <a:ext cx="502920" cy="15544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/>
            </a:lvl1pPr>
          </a:lstStyle>
          <a:p>
            <a:pPr lvl="0"/>
            <a:r>
              <a:rPr lang="en-US" sz="1200" dirty="0"/>
              <a:t>20XX</a:t>
            </a:r>
            <a:endParaRPr lang="en-US" dirty="0"/>
          </a:p>
        </p:txBody>
      </p:sp>
      <p:sp>
        <p:nvSpPr>
          <p:cNvPr id="124" name="Text Placeholder 109">
            <a:extLst>
              <a:ext uri="{FF2B5EF4-FFF2-40B4-BE49-F238E27FC236}">
                <a16:creationId xmlns:a16="http://schemas.microsoft.com/office/drawing/2014/main" xmlns="" id="{755E3833-994C-4FF1-911A-94BE2273AC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5400000">
            <a:off x="10497312" y="2825496"/>
            <a:ext cx="502920" cy="15544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/>
            </a:lvl1pPr>
          </a:lstStyle>
          <a:p>
            <a:pPr lvl="0"/>
            <a:r>
              <a:rPr lang="en-US" sz="1200" dirty="0"/>
              <a:t>20XX</a:t>
            </a:r>
            <a:endParaRPr lang="en-US" dirty="0"/>
          </a:p>
        </p:txBody>
      </p:sp>
      <p:sp>
        <p:nvSpPr>
          <p:cNvPr id="126" name="Text Placeholder 125">
            <a:extLst>
              <a:ext uri="{FF2B5EF4-FFF2-40B4-BE49-F238E27FC236}">
                <a16:creationId xmlns:a16="http://schemas.microsoft.com/office/drawing/2014/main" xmlns="" id="{06396D60-E0FC-4AC2-BA5A-DA7B57EC03B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69848" y="914400"/>
            <a:ext cx="2084832" cy="8046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293</a:t>
            </a:r>
          </a:p>
        </p:txBody>
      </p:sp>
      <p:sp>
        <p:nvSpPr>
          <p:cNvPr id="127" name="Text Placeholder 125">
            <a:extLst>
              <a:ext uri="{FF2B5EF4-FFF2-40B4-BE49-F238E27FC236}">
                <a16:creationId xmlns:a16="http://schemas.microsoft.com/office/drawing/2014/main" xmlns="" id="{4DAEC2AC-BFC2-4428-A7AE-00DED5023A2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74136" y="914400"/>
            <a:ext cx="2084832" cy="8046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43</a:t>
            </a:r>
          </a:p>
        </p:txBody>
      </p:sp>
      <p:sp>
        <p:nvSpPr>
          <p:cNvPr id="128" name="Text Placeholder 125">
            <a:extLst>
              <a:ext uri="{FF2B5EF4-FFF2-40B4-BE49-F238E27FC236}">
                <a16:creationId xmlns:a16="http://schemas.microsoft.com/office/drawing/2014/main" xmlns="" id="{713F76FA-C7ED-4A1C-914C-F312D9B6692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696712" y="914400"/>
            <a:ext cx="2084832" cy="8046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16M</a:t>
            </a:r>
          </a:p>
        </p:txBody>
      </p:sp>
      <p:sp>
        <p:nvSpPr>
          <p:cNvPr id="129" name="Text Placeholder 125">
            <a:extLst>
              <a:ext uri="{FF2B5EF4-FFF2-40B4-BE49-F238E27FC236}">
                <a16:creationId xmlns:a16="http://schemas.microsoft.com/office/drawing/2014/main" xmlns="" id="{06CFA053-4CD9-455C-80D4-55276346E1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88552" y="914400"/>
            <a:ext cx="2084832" cy="8046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1600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xmlns="" id="{32071F7A-54F9-4E63-8A9B-55DC009AA39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9848" y="1664208"/>
            <a:ext cx="2084832" cy="2834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2" name="Text Placeholder 130">
            <a:extLst>
              <a:ext uri="{FF2B5EF4-FFF2-40B4-BE49-F238E27FC236}">
                <a16:creationId xmlns:a16="http://schemas.microsoft.com/office/drawing/2014/main" xmlns="" id="{4A7CBA89-69B9-4A3D-8634-6477D11E40A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136" y="1664208"/>
            <a:ext cx="2084832" cy="2834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3" name="Text Placeholder 130">
            <a:extLst>
              <a:ext uri="{FF2B5EF4-FFF2-40B4-BE49-F238E27FC236}">
                <a16:creationId xmlns:a16="http://schemas.microsoft.com/office/drawing/2014/main" xmlns="" id="{D4E92FA2-5A08-4E41-A595-53F719608C8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696712" y="1664208"/>
            <a:ext cx="2084832" cy="2834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4" name="Text Placeholder 130">
            <a:extLst>
              <a:ext uri="{FF2B5EF4-FFF2-40B4-BE49-F238E27FC236}">
                <a16:creationId xmlns:a16="http://schemas.microsoft.com/office/drawing/2014/main" xmlns="" id="{7D68CB27-40B7-43EC-8ABC-6608579290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88552" y="1664208"/>
            <a:ext cx="2084832" cy="2834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5" name="Title 134">
            <a:extLst>
              <a:ext uri="{FF2B5EF4-FFF2-40B4-BE49-F238E27FC236}">
                <a16:creationId xmlns:a16="http://schemas.microsoft.com/office/drawing/2014/main" xmlns="" id="{5E5C5293-B5A7-4360-9C53-C4A9D1C98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008"/>
            <a:ext cx="12188952" cy="841248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6" name="Text Placeholder 130">
            <a:extLst>
              <a:ext uri="{FF2B5EF4-FFF2-40B4-BE49-F238E27FC236}">
                <a16:creationId xmlns:a16="http://schemas.microsoft.com/office/drawing/2014/main" xmlns="" id="{B23D97C7-460A-43B6-9351-106B0465338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97864" y="3300984"/>
            <a:ext cx="2084832" cy="2834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7" name="Text Placeholder 130">
            <a:extLst>
              <a:ext uri="{FF2B5EF4-FFF2-40B4-BE49-F238E27FC236}">
                <a16:creationId xmlns:a16="http://schemas.microsoft.com/office/drawing/2014/main" xmlns="" id="{7AFF77C7-6C0F-4D63-BE27-BD211059C90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773168" y="3300984"/>
            <a:ext cx="2084832" cy="2834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8" name="Text Placeholder 130">
            <a:extLst>
              <a:ext uri="{FF2B5EF4-FFF2-40B4-BE49-F238E27FC236}">
                <a16:creationId xmlns:a16="http://schemas.microsoft.com/office/drawing/2014/main" xmlns="" id="{69BAFC06-4D8A-43D4-AC35-1A08DDE9D80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56448" y="3300984"/>
            <a:ext cx="2084832" cy="2834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9" name="Text Placeholder 125">
            <a:extLst>
              <a:ext uri="{FF2B5EF4-FFF2-40B4-BE49-F238E27FC236}">
                <a16:creationId xmlns:a16="http://schemas.microsoft.com/office/drawing/2014/main" xmlns="" id="{F2C37B57-B059-46A1-817D-BAD3342474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197864" y="3575304"/>
            <a:ext cx="2084832" cy="8046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62%</a:t>
            </a:r>
          </a:p>
        </p:txBody>
      </p:sp>
      <p:sp>
        <p:nvSpPr>
          <p:cNvPr id="140" name="Text Placeholder 125">
            <a:extLst>
              <a:ext uri="{FF2B5EF4-FFF2-40B4-BE49-F238E27FC236}">
                <a16:creationId xmlns:a16="http://schemas.microsoft.com/office/drawing/2014/main" xmlns="" id="{8F07725C-F129-4214-9E50-B1ECAF1E394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773168" y="3575304"/>
            <a:ext cx="2084832" cy="8046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22</a:t>
            </a:r>
          </a:p>
        </p:txBody>
      </p:sp>
      <p:sp>
        <p:nvSpPr>
          <p:cNvPr id="141" name="Text Placeholder 125">
            <a:extLst>
              <a:ext uri="{FF2B5EF4-FFF2-40B4-BE49-F238E27FC236}">
                <a16:creationId xmlns:a16="http://schemas.microsoft.com/office/drawing/2014/main" xmlns="" id="{4941875B-1C4E-4D55-942F-A26F701B3DF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156448" y="3575304"/>
            <a:ext cx="2084832" cy="8046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62%</a:t>
            </a:r>
          </a:p>
        </p:txBody>
      </p:sp>
      <p:sp>
        <p:nvSpPr>
          <p:cNvPr id="142" name="Text Placeholder 125">
            <a:extLst>
              <a:ext uri="{FF2B5EF4-FFF2-40B4-BE49-F238E27FC236}">
                <a16:creationId xmlns:a16="http://schemas.microsoft.com/office/drawing/2014/main" xmlns="" id="{8D5FBF46-6B8F-4E22-A88F-4195FFFC29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57784" y="5559552"/>
            <a:ext cx="2084832" cy="6685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97%</a:t>
            </a:r>
          </a:p>
        </p:txBody>
      </p:sp>
      <p:sp>
        <p:nvSpPr>
          <p:cNvPr id="143" name="Text Placeholder 130">
            <a:extLst>
              <a:ext uri="{FF2B5EF4-FFF2-40B4-BE49-F238E27FC236}">
                <a16:creationId xmlns:a16="http://schemas.microsoft.com/office/drawing/2014/main" xmlns="" id="{A316195F-3434-406B-A862-4CA04B8ED43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57784" y="6236208"/>
            <a:ext cx="2084832" cy="2834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4" name="Text Placeholder 125">
            <a:extLst>
              <a:ext uri="{FF2B5EF4-FFF2-40B4-BE49-F238E27FC236}">
                <a16:creationId xmlns:a16="http://schemas.microsoft.com/office/drawing/2014/main" xmlns="" id="{39EE8064-2F20-4DED-BEDF-405BDD75811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53968" y="5562600"/>
            <a:ext cx="2084832" cy="6685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150</a:t>
            </a:r>
          </a:p>
        </p:txBody>
      </p:sp>
      <p:sp>
        <p:nvSpPr>
          <p:cNvPr id="145" name="Text Placeholder 130">
            <a:extLst>
              <a:ext uri="{FF2B5EF4-FFF2-40B4-BE49-F238E27FC236}">
                <a16:creationId xmlns:a16="http://schemas.microsoft.com/office/drawing/2014/main" xmlns="" id="{32772AE5-59F6-4F70-ACC9-C6089FC51A8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53968" y="6235716"/>
            <a:ext cx="2084832" cy="2834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6" name="Text Placeholder 125">
            <a:extLst>
              <a:ext uri="{FF2B5EF4-FFF2-40B4-BE49-F238E27FC236}">
                <a16:creationId xmlns:a16="http://schemas.microsoft.com/office/drawing/2014/main" xmlns="" id="{0BD698DD-E74D-4A75-B12E-E42D350BCEC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553200" y="5562600"/>
            <a:ext cx="2084832" cy="6685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2.1M</a:t>
            </a:r>
          </a:p>
        </p:txBody>
      </p:sp>
      <p:sp>
        <p:nvSpPr>
          <p:cNvPr id="147" name="Text Placeholder 130">
            <a:extLst>
              <a:ext uri="{FF2B5EF4-FFF2-40B4-BE49-F238E27FC236}">
                <a16:creationId xmlns:a16="http://schemas.microsoft.com/office/drawing/2014/main" xmlns="" id="{B872A3A6-D6BC-4819-A141-71579E2F9B2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553200" y="6235716"/>
            <a:ext cx="2084832" cy="2834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8" name="Text Placeholder 125">
            <a:extLst>
              <a:ext uri="{FF2B5EF4-FFF2-40B4-BE49-F238E27FC236}">
                <a16:creationId xmlns:a16="http://schemas.microsoft.com/office/drawing/2014/main" xmlns="" id="{AA71DDF5-2598-4D22-9A0E-B8831903348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549384" y="5562600"/>
            <a:ext cx="2084832" cy="6685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93%</a:t>
            </a:r>
          </a:p>
        </p:txBody>
      </p:sp>
      <p:sp>
        <p:nvSpPr>
          <p:cNvPr id="149" name="Text Placeholder 130">
            <a:extLst>
              <a:ext uri="{FF2B5EF4-FFF2-40B4-BE49-F238E27FC236}">
                <a16:creationId xmlns:a16="http://schemas.microsoft.com/office/drawing/2014/main" xmlns="" id="{6AA0464C-47BA-4DEA-A9BB-73F127A1125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549384" y="6235716"/>
            <a:ext cx="2084832" cy="2834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248376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18DBD5F-C6EC-485E-8ECE-A5152736C4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6EBB0E32-0304-4451-ADB8-C044457D5B85}" type="datetimeFigureOut">
              <a:rPr lang="en-US" smtClean="0"/>
              <a:t>4/4/21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FB6C0BE6-E24A-4679-B786-AAB41ADCC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3FB9417-93D4-4C41-8E0E-1553E0B5D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DA64F31B-23FA-4075-AF7D-6228CFD12F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34">
            <a:extLst>
              <a:ext uri="{FF2B5EF4-FFF2-40B4-BE49-F238E27FC236}">
                <a16:creationId xmlns:a16="http://schemas.microsoft.com/office/drawing/2014/main" xmlns="" id="{54987689-6D43-479A-A86C-E7808F4D1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008"/>
            <a:ext cx="12188952" cy="841248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B6F8384-BA9F-4DAB-891F-BD002A4111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81100" y="2247900"/>
            <a:ext cx="9829800" cy="23622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600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325630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4604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1" r:id="rId2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xmlns="" id="{B0354608-2C0B-45C8-8C8B-8E3ED2EF58E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plant, outdoor, chocolate, hill&#10;&#10;Description automatically generated">
            <a:extLst>
              <a:ext uri="{FF2B5EF4-FFF2-40B4-BE49-F238E27FC236}">
                <a16:creationId xmlns:a16="http://schemas.microsoft.com/office/drawing/2014/main" xmlns="" id="{0C1B77CC-8A4E-483F-8A31-3D0D99AFDB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0"/>
          <a:stretch/>
        </p:blipFill>
        <p:spPr>
          <a:xfrm>
            <a:off x="3" y="10"/>
            <a:ext cx="1219199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940FB3-5521-471B-B749-51432AA9F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991" y="1680291"/>
            <a:ext cx="7010018" cy="22882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600" dirty="0">
                <a:solidFill>
                  <a:schemeClr val="tx1"/>
                </a:solidFill>
                <a:latin typeface="+mj-lt"/>
              </a:rPr>
              <a:t>Soil Aggregate Stability</a:t>
            </a:r>
            <a:br>
              <a:rPr lang="en-US" sz="5600" dirty="0">
                <a:solidFill>
                  <a:schemeClr val="tx1"/>
                </a:solidFill>
                <a:latin typeface="+mj-lt"/>
              </a:rPr>
            </a:br>
            <a:r>
              <a:rPr lang="en-US" sz="3000" dirty="0">
                <a:solidFill>
                  <a:schemeClr val="tx1"/>
                </a:solidFill>
                <a:latin typeface="+mj-lt"/>
              </a:rPr>
              <a:t>Research Proposal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xmlns="" id="{A69EB637-CEDE-43AD-8B65-DDD63C08FB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790870" y="2245586"/>
            <a:ext cx="1262906" cy="110826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xmlns="" id="{CDD7DB09-290B-4A1F-BFC1-51ED7C978E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933975" y="911082"/>
            <a:ext cx="2048530" cy="1797684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alpha val="6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6" name="Freeform 5">
            <a:extLst>
              <a:ext uri="{FF2B5EF4-FFF2-40B4-BE49-F238E27FC236}">
                <a16:creationId xmlns:a16="http://schemas.microsoft.com/office/drawing/2014/main" xmlns="" id="{B0FAED46-1BF7-48DB-980D-571CD2A30D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1362936" y="1825453"/>
            <a:ext cx="799094" cy="701243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tx1">
              <a:alpha val="6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0A2D305-E038-4FD2-8F7E-33F2531AC27F}"/>
              </a:ext>
            </a:extLst>
          </p:cNvPr>
          <p:cNvSpPr txBox="1"/>
          <p:nvPr/>
        </p:nvSpPr>
        <p:spPr>
          <a:xfrm>
            <a:off x="1422323" y="2485538"/>
            <a:ext cx="1752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+mj-lt"/>
              </a:rPr>
              <a:t>Rocio Hernandez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31472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038CB10-1F5C-4D54-9DF7-12586DE5B00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624C45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B93AD1-FBB5-4713-8845-73444285C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dirty="0">
                <a:solidFill>
                  <a:srgbClr val="FFFFFF"/>
                </a:solidFill>
                <a:latin typeface="+mj-lt"/>
              </a:rPr>
              <a:t>Introduction/Background</a:t>
            </a:r>
          </a:p>
        </p:txBody>
      </p:sp>
      <p:pic>
        <p:nvPicPr>
          <p:cNvPr id="5" name="Picture 4" descr="A picture containing cake, indoor, chocolate, metal&#10;&#10;Description automatically generated">
            <a:extLst>
              <a:ext uri="{FF2B5EF4-FFF2-40B4-BE49-F238E27FC236}">
                <a16:creationId xmlns:a16="http://schemas.microsoft.com/office/drawing/2014/main" xmlns="" id="{16469D8C-8976-4027-A7C2-EDB6F7C065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26" b="-1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3ED6512-6858-4552-B699-9A97FE9A4E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B5EA720-9323-4BA6-8513-92AB16BF29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Stemming from a Larger Project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Soil aggregates indicator of health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Agriculture Land Management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Problem: Soil Degradation</a:t>
            </a:r>
          </a:p>
        </p:txBody>
      </p:sp>
    </p:spTree>
    <p:extLst>
      <p:ext uri="{BB962C8B-B14F-4D97-AF65-F5344CB8AC3E}">
        <p14:creationId xmlns:p14="http://schemas.microsoft.com/office/powerpoint/2010/main" val="24203779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4038CB10-1F5C-4D54-9DF7-12586DE5B00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504A3C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B93AD1-FBB5-4713-8845-73444285C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  <a:latin typeface="+mj-lt"/>
              </a:rPr>
              <a:t>Study Site </a:t>
            </a:r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xmlns="" id="{50419E63-C47E-4DA0-BC42-8052BFEFD7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18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73ED6512-6858-4552-B699-9A97FE9A4E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B5EA720-9323-4BA6-8513-92AB16BF29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Location: Anaqua Farms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Samples: 18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Tillage Practices: Conventional, intermittent and strip tillage.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xmlns="" id="{51FCC150-A8D7-4F70-8694-2665D7AC6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685800"/>
            <a:ext cx="2852994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069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!!BGRectangle">
            <a:extLst>
              <a:ext uri="{FF2B5EF4-FFF2-40B4-BE49-F238E27FC236}">
                <a16:creationId xmlns:a16="http://schemas.microsoft.com/office/drawing/2014/main" xmlns="" id="{9B76D444-2756-434F-AE61-96D69830C13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B93AD1-FBB5-4713-8845-73444285C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182" y="932961"/>
            <a:ext cx="4887685" cy="1777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000" dirty="0">
                <a:solidFill>
                  <a:schemeClr val="tx1"/>
                </a:solidFill>
                <a:latin typeface="+mj-lt"/>
              </a:rPr>
              <a:t>Research Hypothesis</a:t>
            </a:r>
          </a:p>
        </p:txBody>
      </p:sp>
      <p:pic>
        <p:nvPicPr>
          <p:cNvPr id="5" name="Picture 4" descr="A picture containing table, indoor, kitchenware, strainer&#10;&#10;Description automatically generated">
            <a:extLst>
              <a:ext uri="{FF2B5EF4-FFF2-40B4-BE49-F238E27FC236}">
                <a16:creationId xmlns:a16="http://schemas.microsoft.com/office/drawing/2014/main" xmlns="" id="{2F4E086A-A0C2-42D0-8A7D-2F46525905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16074"/>
          <a:stretch/>
        </p:blipFill>
        <p:spPr>
          <a:xfrm>
            <a:off x="391903" y="573678"/>
            <a:ext cx="5103206" cy="5710645"/>
          </a:xfrm>
          <a:prstGeom prst="rect">
            <a:avLst/>
          </a:prstGeom>
        </p:spPr>
      </p:pic>
      <p:sp>
        <p:nvSpPr>
          <p:cNvPr id="45" name="!!Line">
            <a:extLst>
              <a:ext uri="{FF2B5EF4-FFF2-40B4-BE49-F238E27FC236}">
                <a16:creationId xmlns:a16="http://schemas.microsoft.com/office/drawing/2014/main" xmlns="" id="{0AF80B57-54E2-4D01-8731-3F38B0C56C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108192" y="1417320"/>
            <a:ext cx="9144" cy="402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B5EA720-9323-4BA6-8513-92AB16BF29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88182" y="2894529"/>
            <a:ext cx="4887685" cy="32101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Q: Will tillage type affect the stability of soil aggregates within the soil.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Hypothesis: Soils that have been strip (conservation) tilled have a higher percentage of aggregate stability than soils that have been conventionally or intermittently tilled.  </a:t>
            </a:r>
          </a:p>
        </p:txBody>
      </p:sp>
    </p:spTree>
    <p:extLst>
      <p:ext uri="{BB962C8B-B14F-4D97-AF65-F5344CB8AC3E}">
        <p14:creationId xmlns:p14="http://schemas.microsoft.com/office/powerpoint/2010/main" val="35457831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B93AD1-FBB5-4713-8845-73444285C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182" y="932961"/>
            <a:ext cx="4887685" cy="1777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000" dirty="0">
                <a:solidFill>
                  <a:schemeClr val="tx1"/>
                </a:solidFill>
                <a:latin typeface="+mj-lt"/>
              </a:rPr>
              <a:t>Python Analysis</a:t>
            </a:r>
          </a:p>
        </p:txBody>
      </p:sp>
      <p:sp>
        <p:nvSpPr>
          <p:cNvPr id="45" name="!!Line">
            <a:extLst>
              <a:ext uri="{FF2B5EF4-FFF2-40B4-BE49-F238E27FC236}">
                <a16:creationId xmlns:a16="http://schemas.microsoft.com/office/drawing/2014/main" xmlns="" id="{0AF80B57-54E2-4D01-8731-3F38B0C56C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108192" y="1417320"/>
            <a:ext cx="9144" cy="402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B5EA720-9323-4BA6-8513-92AB16BF29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88182" y="2894529"/>
            <a:ext cx="4887685" cy="32101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Uploading Data -&gt; Csv File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Utilizing Pandas for basic statistics analysis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Scatter Plot Comparing Variables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Creating a Function w/ the following equation to determine aggregation % of samples: </a:t>
            </a:r>
          </a:p>
          <a:p>
            <a:pPr lvl="2"/>
            <a:r>
              <a:rPr lang="en-US" sz="1500" dirty="0"/>
              <a:t>(%)={{WR-SW)/{[IW/(AD/OD)}-</a:t>
            </a:r>
            <a:r>
              <a:rPr lang="en-US" sz="1500" dirty="0" err="1"/>
              <a:t>Sw</a:t>
            </a:r>
            <a:r>
              <a:rPr lang="en-US" sz="1500" dirty="0"/>
              <a:t>}}X100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14780"/>
            <a:ext cx="5608823" cy="4025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20413" y="5440680"/>
            <a:ext cx="403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Figure 1 Comparison: Cornell University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04846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xmlns="" id="{B0354608-2C0B-45C8-8C8B-8E3ED2EF58E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plant, outdoor, chocolate, hill&#10;&#10;Description automatically generated">
            <a:extLst>
              <a:ext uri="{FF2B5EF4-FFF2-40B4-BE49-F238E27FC236}">
                <a16:creationId xmlns:a16="http://schemas.microsoft.com/office/drawing/2014/main" xmlns="" id="{0C1B77CC-8A4E-483F-8A31-3D0D99AFDB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0"/>
          <a:stretch/>
        </p:blipFill>
        <p:spPr>
          <a:xfrm>
            <a:off x="3" y="10"/>
            <a:ext cx="1219199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940FB3-5521-471B-B749-51432AA9F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991" y="1680291"/>
            <a:ext cx="7010018" cy="22882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600" dirty="0" smtClean="0">
                <a:solidFill>
                  <a:schemeClr val="tx1"/>
                </a:solidFill>
                <a:latin typeface="+mj-lt"/>
              </a:rPr>
              <a:t>Questions?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xmlns="" id="{A69EB637-CEDE-43AD-8B65-DDD63C08FB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790870" y="2245586"/>
            <a:ext cx="1262906" cy="110826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xmlns="" id="{CDD7DB09-290B-4A1F-BFC1-51ED7C978E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933975" y="911082"/>
            <a:ext cx="2048530" cy="1797684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alpha val="6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6" name="Freeform 5">
            <a:extLst>
              <a:ext uri="{FF2B5EF4-FFF2-40B4-BE49-F238E27FC236}">
                <a16:creationId xmlns:a16="http://schemas.microsoft.com/office/drawing/2014/main" xmlns="" id="{B0FAED46-1BF7-48DB-980D-571CD2A30D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1362936" y="1825453"/>
            <a:ext cx="799094" cy="701243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tx1">
              <a:alpha val="6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00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IZELISTINDEX" val="2"/>
  <p:tag name="SAFEMARGIN" val="0"/>
  <p:tag name="VERTICALOFFSET" val="0"/>
  <p:tag name="HORIZONTALOFFSET" val="0"/>
  <p:tag name="CUSTOMNAME" val="%f_Resized"/>
  <p:tag name="NAMEOPTION" val="RESIZED_LAST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D43CEE5-9713-41E7-BE4F-16001A18F1C1}" vid="{D26DBF84-F4F9-438B-A946-DE74635E2781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21AD7F4-75AD-4F36-9407-9C9E7014C5D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D14AEA6-8770-4951-99FF-2A6E39597A3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6D409AA-B41E-4000-819C-8436630769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Event timeline infographic</Template>
  <TotalTime>1760</TotalTime>
  <Words>139</Words>
  <Application>Microsoft Macintosh PowerPoint</Application>
  <PresentationFormat>Widescreen</PresentationFormat>
  <Paragraphs>24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Calibri</vt:lpstr>
      <vt:lpstr>ＭＳ Ｐゴシック</vt:lpstr>
      <vt:lpstr>Times</vt:lpstr>
      <vt:lpstr>Verdana</vt:lpstr>
      <vt:lpstr>Arial</vt:lpstr>
      <vt:lpstr>Office Theme</vt:lpstr>
      <vt:lpstr>Soil Aggregate Stability Research Proposal</vt:lpstr>
      <vt:lpstr>Introduction/Background</vt:lpstr>
      <vt:lpstr>Study Site </vt:lpstr>
      <vt:lpstr>Research Hypothesis</vt:lpstr>
      <vt:lpstr>Python Analysis</vt:lpstr>
      <vt:lpstr>Questions?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Soil Aggregate Stability Research Proposal</dc:title>
  <dc:subject/>
  <dc:creator>Rocio Hernandez</dc:creator>
  <cp:keywords/>
  <dc:description/>
  <cp:lastModifiedBy>Microsoft Office User</cp:lastModifiedBy>
  <cp:revision>18</cp:revision>
  <dcterms:created xsi:type="dcterms:W3CDTF">2021-04-04T01:38:58Z</dcterms:created>
  <dcterms:modified xsi:type="dcterms:W3CDTF">2021-04-05T07:01:49Z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